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2" r:id="rId6"/>
    <p:sldId id="261" r:id="rId7"/>
    <p:sldId id="263" r:id="rId8"/>
    <p:sldId id="265" r:id="rId9"/>
    <p:sldId id="266" r:id="rId10"/>
    <p:sldId id="267" r:id="rId11"/>
    <p:sldId id="268" r:id="rId12"/>
    <p:sldId id="270" r:id="rId13"/>
    <p:sldId id="277" r:id="rId14"/>
    <p:sldId id="269" r:id="rId15"/>
    <p:sldId id="272" r:id="rId16"/>
    <p:sldId id="278" r:id="rId17"/>
    <p:sldId id="273" r:id="rId18"/>
    <p:sldId id="275" r:id="rId19"/>
    <p:sldId id="276" r:id="rId20"/>
    <p:sldId id="279" r:id="rId21"/>
    <p:sldId id="280" r:id="rId22"/>
    <p:sldId id="26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endParaRPr lang="en-US" dirty="0" smtClean="0"/>
          </a:p>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smtClean="0"/>
              <a:t>Flask</a:t>
            </a:r>
            <a:r>
              <a:rPr lang="en-US" smtClean="0"/>
              <a:t> web application to make prediction using the model stored in Google ML Cloud.</a:t>
            </a:r>
            <a:endParaRPr lang="en-US" dirty="0" smtClean="0"/>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14</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12100A-4649-F043-B394-1DBCAA020BC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1AEA2A-90FE-E447-855D-B66D15D8F688}"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E5BDB4-8A00-AF4B-A5C2-0888A71270CD}"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2A47C-E312-9249-B9C9-6E76400A03B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83FDC9-5E1B-5641-8563-F58842A1A6F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EE91D5-2DEE-434B-8B39-74C3DB3B188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C47B65-5870-E140-B34F-FB3B6D796B7D}"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25B70A-5C78-B74C-8E22-51A04B5F4519}"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1BF650-D404-C24E-AF00-21784D4A0B5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743002-B6FB-F740-B25C-A028424386BE}"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DDE2FC-96C3-1A42-92FA-6A529E4C612B}" type="datetime1">
              <a:rPr lang="en-US" smtClean="0"/>
              <a:t>5/4/17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B6F0AD-C934-3E4C-B438-667E259C61CD}" type="datetime1">
              <a:rPr lang="en-US" smtClean="0"/>
              <a:t>5/4/17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5/4/17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0E31D6-6C27-C34C-B380-3DDBB1DD4065}" type="datetime1">
              <a:rPr lang="en-US" smtClean="0"/>
              <a:t>5/4/17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 Id="rId3" Type="http://schemas.openxmlformats.org/officeDocument/2006/relationships/image" Target="../media/image1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283" y="2404534"/>
            <a:ext cx="8515720" cy="1646302"/>
          </a:xfrm>
        </p:spPr>
        <p:txBody>
          <a:bodyPr/>
          <a:lstStyle/>
          <a:p>
            <a:r>
              <a:rPr lang="en-US" dirty="0" err="1" smtClean="0"/>
              <a:t>Wellio</a:t>
            </a:r>
            <a:r>
              <a:rPr lang="en-US" dirty="0" smtClean="0"/>
              <a:t> </a:t>
            </a:r>
            <a:r>
              <a:rPr lang="mr-IN" dirty="0" smtClean="0"/>
              <a:t>–</a:t>
            </a:r>
            <a:r>
              <a:rPr lang="en-US" dirty="0" smtClean="0"/>
              <a:t> Capstone Project</a:t>
            </a:r>
            <a:endParaRPr lang="en-US" dirty="0"/>
          </a:p>
        </p:txBody>
      </p:sp>
      <p:sp>
        <p:nvSpPr>
          <p:cNvPr id="3" name="Subtitle 2"/>
          <p:cNvSpPr>
            <a:spLocks noGrp="1"/>
          </p:cNvSpPr>
          <p:nvPr>
            <p:ph type="subTitle" idx="1"/>
          </p:nvPr>
        </p:nvSpPr>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a:stretch>
            <a:fillRect/>
          </a:stretch>
        </p:blipFill>
        <p:spPr>
          <a:xfrm>
            <a:off x="440031" y="2041137"/>
            <a:ext cx="9059316" cy="3255692"/>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7" name="Picture 6"/>
          <p:cNvPicPr>
            <a:picLocks noChangeAspect="1"/>
          </p:cNvPicPr>
          <p:nvPr/>
        </p:nvPicPr>
        <p:blipFill>
          <a:blip r:embed="rId2"/>
          <a:stretch>
            <a:fillRect/>
          </a:stretch>
        </p:blipFill>
        <p:spPr>
          <a:xfrm>
            <a:off x="677334" y="1573097"/>
            <a:ext cx="8102600" cy="45593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dirty="0" smtClean="0"/>
              <a:t>.</a:t>
            </a:r>
            <a:endParaRPr lang="en-US" dirty="0"/>
          </a:p>
        </p:txBody>
      </p:sp>
      <p:pic>
        <p:nvPicPr>
          <p:cNvPr id="6" name="Picture 5"/>
          <p:cNvPicPr>
            <a:picLocks noChangeAspect="1"/>
          </p:cNvPicPr>
          <p:nvPr/>
        </p:nvPicPr>
        <p:blipFill>
          <a:blip r:embed="rId3"/>
          <a:stretch>
            <a:fillRect/>
          </a:stretch>
        </p:blipFill>
        <p:spPr>
          <a:xfrm>
            <a:off x="2913035" y="2746951"/>
            <a:ext cx="4385748" cy="3294411"/>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smtClean="0"/>
              <a:t>InceptionV3 graph</a:t>
            </a:r>
            <a:endParaRPr lang="en-US" dirty="0"/>
          </a:p>
        </p:txBody>
      </p:sp>
      <p:pic>
        <p:nvPicPr>
          <p:cNvPr id="7" name="Picture 6"/>
          <p:cNvPicPr>
            <a:picLocks noChangeAspect="1"/>
          </p:cNvPicPr>
          <p:nvPr/>
        </p:nvPicPr>
        <p:blipFill>
          <a:blip r:embed="rId2"/>
          <a:stretch>
            <a:fillRect/>
          </a:stretch>
        </p:blipFill>
        <p:spPr>
          <a:xfrm>
            <a:off x="3057650" y="1805197"/>
            <a:ext cx="3075521" cy="4364998"/>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95" y="2309181"/>
            <a:ext cx="11305220" cy="2396634"/>
          </a:xfr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5374" y="1625329"/>
            <a:ext cx="5175626" cy="4173305"/>
          </a:xfr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7" name="Picture 6"/>
          <p:cNvPicPr>
            <a:picLocks noChangeAspect="1"/>
          </p:cNvPicPr>
          <p:nvPr/>
        </p:nvPicPr>
        <p:blipFill>
          <a:blip r:embed="rId2"/>
          <a:stretch>
            <a:fillRect/>
          </a:stretch>
        </p:blipFill>
        <p:spPr>
          <a:xfrm>
            <a:off x="298192" y="1456017"/>
            <a:ext cx="6805921" cy="4585345"/>
          </a:xfrm>
          <a:prstGeom prst="rect">
            <a:avLst/>
          </a:prstGeom>
        </p:spPr>
      </p:pic>
      <p:pic>
        <p:nvPicPr>
          <p:cNvPr id="8" name="Picture 7"/>
          <p:cNvPicPr>
            <a:picLocks noChangeAspect="1"/>
          </p:cNvPicPr>
          <p:nvPr/>
        </p:nvPicPr>
        <p:blipFill>
          <a:blip r:embed="rId3"/>
          <a:stretch>
            <a:fillRect/>
          </a:stretch>
        </p:blipFill>
        <p:spPr>
          <a:xfrm>
            <a:off x="7066976" y="1444866"/>
            <a:ext cx="4780146" cy="4685956"/>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714" y="1404326"/>
            <a:ext cx="786559" cy="459878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558" y="1404326"/>
            <a:ext cx="1019671" cy="4393580"/>
          </a:xfrm>
          <a:prstGeom prst="rect">
            <a:avLst/>
          </a:prstGeom>
        </p:spPr>
      </p:pic>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
        <p:nvSpPr>
          <p:cNvPr id="3" name="Content Placeholder 2"/>
          <p:cNvSpPr>
            <a:spLocks noGrp="1"/>
          </p:cNvSpPr>
          <p:nvPr>
            <p:ph idx="1"/>
          </p:nvPr>
        </p:nvSpPr>
        <p:spPr>
          <a:xfrm>
            <a:off x="677334" y="1460815"/>
            <a:ext cx="8596668" cy="4379830"/>
          </a:xfrm>
        </p:spPr>
        <p:txBody>
          <a:bodyPr/>
          <a:lstStyle/>
          <a:p>
            <a:r>
              <a:rPr lang="en-US" dirty="0" smtClean="0"/>
              <a:t>Images pre-processed to 25, 50 and 100.</a:t>
            </a:r>
          </a:p>
          <a:p>
            <a:r>
              <a:rPr lang="en-US" dirty="0" smtClean="0"/>
              <a:t>Also used data augmentation.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26" y="2448071"/>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886" y="2448069"/>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676" y="2495374"/>
            <a:ext cx="3598394" cy="3598394"/>
          </a:xfrm>
          <a:prstGeom prst="rect">
            <a:avLst/>
          </a:prstGeom>
        </p:spPr>
      </p:pic>
      <p:cxnSp>
        <p:nvCxnSpPr>
          <p:cNvPr id="9" name="Straight Arrow Connector 8"/>
          <p:cNvCxnSpPr/>
          <p:nvPr/>
        </p:nvCxnSpPr>
        <p:spPr>
          <a:xfrm>
            <a:off x="1222106" y="2473864"/>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79733" y="2165781"/>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54549"/>
            <a:ext cx="8596312" cy="2801417"/>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1840" y="1810254"/>
            <a:ext cx="4069616" cy="4069616"/>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15"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437" y="1827253"/>
            <a:ext cx="4013791" cy="4013791"/>
          </a:xfrm>
          <a:prstGeom prst="rect">
            <a:avLst/>
          </a:prstGeom>
        </p:spPr>
      </p:pic>
      <p:cxnSp>
        <p:nvCxnSpPr>
          <p:cNvPr id="8" name="Straight Arrow Connector 7"/>
          <p:cNvCxnSpPr/>
          <p:nvPr/>
        </p:nvCxnSpPr>
        <p:spPr>
          <a:xfrm>
            <a:off x="1077141" y="1704429"/>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34768" y="1396346"/>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915" y="1215052"/>
            <a:ext cx="4826310" cy="4826310"/>
          </a:xfrm>
        </p:spPr>
      </p:pic>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882" y="2160588"/>
            <a:ext cx="6850274" cy="3881437"/>
          </a:xfr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46933"/>
            <a:ext cx="8596312" cy="3307303"/>
          </a:xfr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580369"/>
            <a:ext cx="8596312" cy="3041875"/>
          </a:xfrm>
        </p:spPr>
      </p:pic>
    </p:spTree>
    <p:extLst>
      <p:ext uri="{BB962C8B-B14F-4D97-AF65-F5344CB8AC3E}">
        <p14:creationId xmlns:p14="http://schemas.microsoft.com/office/powerpoint/2010/main" val="69048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65666"/>
            <a:ext cx="8596312" cy="3271281"/>
          </a:xfr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32361"/>
            <a:ext cx="8596312" cy="3737890"/>
          </a:xfrm>
        </p:spPr>
      </p:pic>
    </p:spTree>
    <p:extLst>
      <p:ext uri="{BB962C8B-B14F-4D97-AF65-F5344CB8AC3E}">
        <p14:creationId xmlns:p14="http://schemas.microsoft.com/office/powerpoint/2010/main" val="203829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sz="2200" dirty="0">
                <a:solidFill>
                  <a:schemeClr val="tx1"/>
                </a:solidFill>
              </a:rPr>
              <a:t>Left</a:t>
            </a:r>
            <a:r>
              <a:rPr lang="en-US" sz="2200" dirty="0" smtClean="0">
                <a:solidFill>
                  <a:schemeClr val="tx1"/>
                </a:solidFill>
              </a:rPr>
              <a: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994" y="2428217"/>
            <a:ext cx="4063164" cy="3045732"/>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33" y="2411700"/>
            <a:ext cx="4593373" cy="3062249"/>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201</TotalTime>
  <Words>721</Words>
  <Application>Microsoft Macintosh PowerPoint</Application>
  <PresentationFormat>Widescreen</PresentationFormat>
  <Paragraphs>100</Paragraphs>
  <Slides>22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Mangal</vt:lpstr>
      <vt:lpstr>Trebuchet MS</vt:lpstr>
      <vt:lpstr>Wingdings 3</vt:lpstr>
      <vt:lpstr>Arial</vt:lpstr>
      <vt:lpstr>Facet</vt:lpstr>
      <vt:lpstr>Wellio – 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Also Trained Two CNN Architectures.</vt:lpstr>
      <vt:lpstr>Also Trained Two CNN Architectures.</vt:lpstr>
      <vt:lpstr>Also Trained Two CNN Architectures.</vt:lpstr>
      <vt:lpstr>Also Trained Two CNN Architectures.</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47</cp:revision>
  <dcterms:created xsi:type="dcterms:W3CDTF">2017-04-30T19:11:11Z</dcterms:created>
  <dcterms:modified xsi:type="dcterms:W3CDTF">2017-05-04T23:34:23Z</dcterms:modified>
</cp:coreProperties>
</file>